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DCB85D8-9B26-4A08-ADCB-9DF78FA5C6BE}" type="datetime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07/02/2018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66F4AA-643C-4538-91A3-7F9991596EA3}" type="slidenum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 style du titre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les styles du texte du masque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65267C2-C75A-4335-BC1F-029F2F5679B2}" type="datetime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07/02/2018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7378709-C888-4F2B-92D2-0DA00FFE969A}" type="slidenum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1081080" y="766800"/>
            <a:ext cx="6981480" cy="5324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Aranjuez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6131024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" name="Image 116"/>
          <p:cNvPicPr/>
          <p:nvPr/>
        </p:nvPicPr>
        <p:blipFill>
          <a:blip r:embed="rId2"/>
          <a:stretch/>
        </p:blipFill>
        <p:spPr>
          <a:xfrm>
            <a:off x="611560" y="1600200"/>
            <a:ext cx="6552728" cy="391524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U:\aranju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68" y="4054862"/>
            <a:ext cx="3112004" cy="20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664200" y="642960"/>
            <a:ext cx="7479360" cy="5482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539552" y="980728"/>
            <a:ext cx="8229240" cy="4930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/>
          <p:cNvPicPr/>
          <p:nvPr/>
        </p:nvPicPr>
        <p:blipFill>
          <a:blip r:embed="rId2"/>
          <a:stretch/>
        </p:blipFill>
        <p:spPr>
          <a:xfrm>
            <a:off x="4357800" y="928800"/>
            <a:ext cx="3809520" cy="251424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Coín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7" name="Picture 2"/>
          <p:cNvPicPr/>
          <p:nvPr/>
        </p:nvPicPr>
        <p:blipFill>
          <a:blip r:embed="rId3"/>
          <a:stretch/>
        </p:blipFill>
        <p:spPr>
          <a:xfrm>
            <a:off x="428760" y="1071720"/>
            <a:ext cx="3411720" cy="2285640"/>
          </a:xfrm>
          <a:prstGeom prst="rect">
            <a:avLst/>
          </a:prstGeom>
          <a:ln>
            <a:noFill/>
          </a:ln>
        </p:spPr>
      </p:pic>
      <p:pic>
        <p:nvPicPr>
          <p:cNvPr id="88" name="Picture 6"/>
          <p:cNvPicPr/>
          <p:nvPr/>
        </p:nvPicPr>
        <p:blipFill>
          <a:blip r:embed="rId4"/>
          <a:stretch/>
        </p:blipFill>
        <p:spPr>
          <a:xfrm>
            <a:off x="642960" y="3643200"/>
            <a:ext cx="3333240" cy="2361960"/>
          </a:xfrm>
          <a:prstGeom prst="rect">
            <a:avLst/>
          </a:prstGeom>
          <a:ln>
            <a:noFill/>
          </a:ln>
        </p:spPr>
      </p:pic>
      <p:pic>
        <p:nvPicPr>
          <p:cNvPr id="89" name="Picture 8"/>
          <p:cNvPicPr/>
          <p:nvPr/>
        </p:nvPicPr>
        <p:blipFill>
          <a:blip r:embed="rId5"/>
          <a:stretch/>
        </p:blipFill>
        <p:spPr>
          <a:xfrm>
            <a:off x="5357880" y="3714840"/>
            <a:ext cx="2089080" cy="278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Ronda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642960" y="1143000"/>
            <a:ext cx="3787560" cy="505260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U:\mondragon_rond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195552"/>
            <a:ext cx="3844316" cy="22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ronda_call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92403"/>
            <a:ext cx="3888432" cy="29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36144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Nerja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214200" y="1214280"/>
            <a:ext cx="2857320" cy="1904760"/>
          </a:xfrm>
          <a:prstGeom prst="rect">
            <a:avLst/>
          </a:prstGeom>
          <a:ln>
            <a:noFill/>
          </a:ln>
        </p:spPr>
      </p:pic>
      <p:pic>
        <p:nvPicPr>
          <p:cNvPr id="96" name="Picture 4"/>
          <p:cNvPicPr/>
          <p:nvPr/>
        </p:nvPicPr>
        <p:blipFill>
          <a:blip r:embed="rId3"/>
          <a:stretch/>
        </p:blipFill>
        <p:spPr>
          <a:xfrm>
            <a:off x="214200" y="3643200"/>
            <a:ext cx="6552720" cy="2666520"/>
          </a:xfrm>
          <a:prstGeom prst="rect">
            <a:avLst/>
          </a:prstGeom>
          <a:ln>
            <a:noFill/>
          </a:ln>
        </p:spPr>
      </p:pic>
      <p:pic>
        <p:nvPicPr>
          <p:cNvPr id="97" name="Picture 6"/>
          <p:cNvPicPr/>
          <p:nvPr/>
        </p:nvPicPr>
        <p:blipFill>
          <a:blip r:embed="rId4"/>
          <a:stretch/>
        </p:blipFill>
        <p:spPr>
          <a:xfrm>
            <a:off x="3714840" y="500040"/>
            <a:ext cx="4362120" cy="292392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7572240" y="357192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Frigiliana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49488" y="320726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Málaga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1" name="Image 100"/>
          <p:cNvPicPr/>
          <p:nvPr/>
        </p:nvPicPr>
        <p:blipFill>
          <a:blip r:embed="rId2"/>
          <a:stretch/>
        </p:blipFill>
        <p:spPr>
          <a:xfrm>
            <a:off x="648000" y="1101960"/>
            <a:ext cx="3816000" cy="2858040"/>
          </a:xfrm>
          <a:prstGeom prst="rect">
            <a:avLst/>
          </a:prstGeom>
          <a:ln>
            <a:noFill/>
          </a:ln>
        </p:spPr>
      </p:pic>
      <p:pic>
        <p:nvPicPr>
          <p:cNvPr id="103" name="Picture 2"/>
          <p:cNvPicPr/>
          <p:nvPr/>
        </p:nvPicPr>
        <p:blipFill>
          <a:blip r:embed="rId3"/>
          <a:stretch/>
        </p:blipFill>
        <p:spPr>
          <a:xfrm>
            <a:off x="1422360" y="4320000"/>
            <a:ext cx="6209640" cy="1953360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Résultat de recherche d'images pour &quot;estadio futbol malag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 descr="U:\estadio_malag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6275"/>
            <a:ext cx="3312368" cy="25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/>
          <p:cNvPicPr/>
          <p:nvPr/>
        </p:nvPicPr>
        <p:blipFill>
          <a:blip r:embed="rId2"/>
          <a:stretch/>
        </p:blipFill>
        <p:spPr>
          <a:xfrm>
            <a:off x="500040" y="928800"/>
            <a:ext cx="3642840" cy="2355480"/>
          </a:xfrm>
          <a:prstGeom prst="rect">
            <a:avLst/>
          </a:prstGeom>
          <a:ln>
            <a:noFill/>
          </a:ln>
        </p:spPr>
      </p:pic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Granada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55520" y="-822240"/>
            <a:ext cx="2657160" cy="171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155520" y="-822240"/>
            <a:ext cx="2657160" cy="171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8"/>
          <p:cNvPicPr/>
          <p:nvPr/>
        </p:nvPicPr>
        <p:blipFill>
          <a:blip r:embed="rId3"/>
          <a:stretch/>
        </p:blipFill>
        <p:spPr>
          <a:xfrm>
            <a:off x="285840" y="3357720"/>
            <a:ext cx="4504320" cy="3185640"/>
          </a:xfrm>
          <a:prstGeom prst="rect">
            <a:avLst/>
          </a:prstGeom>
          <a:ln>
            <a:noFill/>
          </a:ln>
        </p:spPr>
      </p:pic>
      <p:sp>
        <p:nvSpPr>
          <p:cNvPr id="109" name="CustomShape 4"/>
          <p:cNvSpPr/>
          <p:nvPr/>
        </p:nvSpPr>
        <p:spPr>
          <a:xfrm>
            <a:off x="4214880" y="135720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Alhambra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10"/>
          <p:cNvPicPr/>
          <p:nvPr/>
        </p:nvPicPr>
        <p:blipFill>
          <a:blip r:embed="rId4"/>
          <a:stretch/>
        </p:blipFill>
        <p:spPr>
          <a:xfrm>
            <a:off x="4929120" y="1643040"/>
            <a:ext cx="4095360" cy="292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Mijas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3" name="Image 112"/>
          <p:cNvPicPr/>
          <p:nvPr/>
        </p:nvPicPr>
        <p:blipFill>
          <a:blip r:embed="rId2"/>
          <a:stretch/>
        </p:blipFill>
        <p:spPr>
          <a:xfrm>
            <a:off x="457200" y="1600200"/>
            <a:ext cx="3466728" cy="236880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U:\mija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7"/>
            <a:ext cx="4555891" cy="299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</Words>
  <Application>Microsoft Office PowerPoint</Application>
  <PresentationFormat>Affichage à l'écran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prof</dc:creator>
  <dc:description/>
  <cp:lastModifiedBy>DIANA CHATEL</cp:lastModifiedBy>
  <cp:revision>16</cp:revision>
  <dcterms:created xsi:type="dcterms:W3CDTF">2013-01-29T15:55:14Z</dcterms:created>
  <dcterms:modified xsi:type="dcterms:W3CDTF">2018-02-07T09:42:51Z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EN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